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303" r:id="rId6"/>
    <p:sldId id="304" r:id="rId7"/>
    <p:sldId id="305" r:id="rId8"/>
    <p:sldId id="306" r:id="rId9"/>
    <p:sldId id="307" r:id="rId10"/>
    <p:sldId id="30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6F9FC-71A7-41AB-8E16-0CA801589A8F}" v="4" dt="2022-05-16T16:34:51.043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-12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el Ramirez, Jose Eduardo" userId="f5724dfc-7c25-4a23-bb88-79ea3ad33c91" providerId="ADAL" clId="{8F76F9FC-71A7-41AB-8E16-0CA801589A8F}"/>
    <pc:docChg chg="undo custSel addSld delSld modSld">
      <pc:chgData name="Rangel Ramirez, Jose Eduardo" userId="f5724dfc-7c25-4a23-bb88-79ea3ad33c91" providerId="ADAL" clId="{8F76F9FC-71A7-41AB-8E16-0CA801589A8F}" dt="2022-05-16T16:34:51.043" v="76" actId="931"/>
      <pc:docMkLst>
        <pc:docMk/>
      </pc:docMkLst>
      <pc:sldChg chg="del">
        <pc:chgData name="Rangel Ramirez, Jose Eduardo" userId="f5724dfc-7c25-4a23-bb88-79ea3ad33c91" providerId="ADAL" clId="{8F76F9FC-71A7-41AB-8E16-0CA801589A8F}" dt="2022-05-16T16:33:13.921" v="61" actId="47"/>
        <pc:sldMkLst>
          <pc:docMk/>
          <pc:sldMk cId="1200021451" sldId="298"/>
        </pc:sldMkLst>
      </pc:sldChg>
      <pc:sldChg chg="addSp delSp modSp mod modClrScheme chgLayout">
        <pc:chgData name="Rangel Ramirez, Jose Eduardo" userId="f5724dfc-7c25-4a23-bb88-79ea3ad33c91" providerId="ADAL" clId="{8F76F9FC-71A7-41AB-8E16-0CA801589A8F}" dt="2022-05-16T16:23:05.886" v="10" actId="20577"/>
        <pc:sldMkLst>
          <pc:docMk/>
          <pc:sldMk cId="4262440922" sldId="305"/>
        </pc:sldMkLst>
        <pc:spChg chg="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3" creationId="{3EAC5A6A-E15C-40DD-BE6F-562A563F802F}"/>
          </ac:spMkLst>
        </pc:spChg>
        <pc:spChg chg="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4" creationId="{B545A24A-7992-44E0-AB1C-CD5A0F239974}"/>
          </ac:spMkLst>
        </pc:spChg>
        <pc:spChg chg="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5" creationId="{F236CE3A-C276-4D08-8DED-AE5A485B098B}"/>
          </ac:spMkLst>
        </pc:spChg>
        <pc:spChg chg="del 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19" creationId="{72AE36B9-01B5-40FF-AC66-4FB07D18B682}"/>
          </ac:spMkLst>
        </pc:spChg>
        <pc:spChg chg="del 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0" creationId="{46A2CC5B-61E2-4357-9DAA-8D3C3C383B0C}"/>
          </ac:spMkLst>
        </pc:spChg>
        <pc:spChg chg="del 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1" creationId="{ACF3C1D5-6280-45F7-8DE3-D7BC63C57F8E}"/>
          </ac:spMkLst>
        </pc:spChg>
        <pc:spChg chg="del 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2" creationId="{FA65DCD3-B528-4C7B-B776-9B2A9DBAD9D4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3" creationId="{CBACEE3E-7A33-4605-B592-F5BE9B513344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4" creationId="{77C182A8-7249-4178-9D0A-22C05A77EF22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5" creationId="{B213C162-17C6-44E9-8AC2-C499D434D26E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6" creationId="{33C4BD5F-E3C8-4F3E-98FB-82D7373E8F60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7" creationId="{6D4C0B07-EDA1-4267-90ED-25BA7651032B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8" creationId="{77AA392E-17E8-445D-8022-F042368CF9BD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29" creationId="{8A51DA2F-9C55-4C1B-B581-8980DE4CD46A}"/>
          </ac:spMkLst>
        </pc:spChg>
        <pc:spChg chg="del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30" creationId="{8E0D313F-648F-4454-A43A-6830D969EB1A}"/>
          </ac:spMkLst>
        </pc:spChg>
        <pc:spChg chg="add mod ord">
          <ac:chgData name="Rangel Ramirez, Jose Eduardo" userId="f5724dfc-7c25-4a23-bb88-79ea3ad33c91" providerId="ADAL" clId="{8F76F9FC-71A7-41AB-8E16-0CA801589A8F}" dt="2022-05-16T16:21:15.414" v="3" actId="20577"/>
          <ac:spMkLst>
            <pc:docMk/>
            <pc:sldMk cId="4262440922" sldId="305"/>
            <ac:spMk id="31" creationId="{88B4FBED-1C18-4C6A-BA8A-61B502D26F92}"/>
          </ac:spMkLst>
        </pc:spChg>
        <pc:spChg chg="add mod ord">
          <ac:chgData name="Rangel Ramirez, Jose Eduardo" userId="f5724dfc-7c25-4a23-bb88-79ea3ad33c91" providerId="ADAL" clId="{8F76F9FC-71A7-41AB-8E16-0CA801589A8F}" dt="2022-05-16T16:23:05.886" v="10" actId="20577"/>
          <ac:spMkLst>
            <pc:docMk/>
            <pc:sldMk cId="4262440922" sldId="305"/>
            <ac:spMk id="32" creationId="{1A9BABDF-D138-486F-9388-8659370526F2}"/>
          </ac:spMkLst>
        </pc:spChg>
        <pc:spChg chg="add del mod ord">
          <ac:chgData name="Rangel Ramirez, Jose Eduardo" userId="f5724dfc-7c25-4a23-bb88-79ea3ad33c91" providerId="ADAL" clId="{8F76F9FC-71A7-41AB-8E16-0CA801589A8F}" dt="2022-05-16T16:22:38.753" v="4" actId="931"/>
          <ac:spMkLst>
            <pc:docMk/>
            <pc:sldMk cId="4262440922" sldId="305"/>
            <ac:spMk id="33" creationId="{0736F34E-1689-4A7C-8937-640ABE60E032}"/>
          </ac:spMkLst>
        </pc:spChg>
        <pc:spChg chg="add mod ord">
          <ac:chgData name="Rangel Ramirez, Jose Eduardo" userId="f5724dfc-7c25-4a23-bb88-79ea3ad33c91" providerId="ADAL" clId="{8F76F9FC-71A7-41AB-8E16-0CA801589A8F}" dt="2022-05-16T16:20:56.359" v="0" actId="700"/>
          <ac:spMkLst>
            <pc:docMk/>
            <pc:sldMk cId="4262440922" sldId="305"/>
            <ac:spMk id="34" creationId="{664809DE-279E-44C5-A634-4ABE6C6EA410}"/>
          </ac:spMkLst>
        </pc:spChg>
        <pc:picChg chg="add mod">
          <ac:chgData name="Rangel Ramirez, Jose Eduardo" userId="f5724dfc-7c25-4a23-bb88-79ea3ad33c91" providerId="ADAL" clId="{8F76F9FC-71A7-41AB-8E16-0CA801589A8F}" dt="2022-05-16T16:22:38.753" v="4" actId="931"/>
          <ac:picMkLst>
            <pc:docMk/>
            <pc:sldMk cId="4262440922" sldId="305"/>
            <ac:picMk id="36" creationId="{DD1A4BCB-97D5-4904-959D-0A98206F3386}"/>
          </ac:picMkLst>
        </pc:picChg>
      </pc:sldChg>
      <pc:sldChg chg="addSp delSp modSp new mod modClrScheme chgLayout">
        <pc:chgData name="Rangel Ramirez, Jose Eduardo" userId="f5724dfc-7c25-4a23-bb88-79ea3ad33c91" providerId="ADAL" clId="{8F76F9FC-71A7-41AB-8E16-0CA801589A8F}" dt="2022-05-16T16:32:46.738" v="60" actId="26606"/>
        <pc:sldMkLst>
          <pc:docMk/>
          <pc:sldMk cId="3276954642" sldId="306"/>
        </pc:sldMkLst>
        <pc:spChg chg="del mod ord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2" creationId="{E295D25D-8939-4FC1-B342-41172CC290B1}"/>
          </ac:spMkLst>
        </pc:spChg>
        <pc:spChg chg="mod or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3" creationId="{F4861E82-BD2D-4F20-8FCF-6BCC11771839}"/>
          </ac:spMkLst>
        </pc:spChg>
        <pc:spChg chg="mod or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4" creationId="{5E93AB77-F6BE-442D-8967-C27432C053A7}"/>
          </ac:spMkLst>
        </pc:spChg>
        <pc:spChg chg="mod or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5" creationId="{5A2666FE-5D0A-4602-AE06-36CAE3276756}"/>
          </ac:spMkLst>
        </pc:spChg>
        <pc:spChg chg="del mod ord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6" creationId="{DA428DB3-1647-4E8E-8DE9-289C9E57290E}"/>
          </ac:spMkLst>
        </pc:spChg>
        <pc:spChg chg="del mod ord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7" creationId="{1A365BC2-F0B1-4325-9549-C9A9E641E9B5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8" creationId="{D0E3149F-0546-423D-8BAF-346CC4304A7D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9" creationId="{8F9625D7-07E5-40F7-B851-FE251BB4D104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10" creationId="{E43BEBE2-2308-44BB-9198-ED381DE6372C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11" creationId="{7B8C0CC4-B5B9-46F7-B557-E97AA061E5CA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12" creationId="{B075EEAF-AAB4-423C-A349-3A365B7A4DE6}"/>
          </ac:spMkLst>
        </pc:spChg>
        <pc:spChg chg="del">
          <ac:chgData name="Rangel Ramirez, Jose Eduardo" userId="f5724dfc-7c25-4a23-bb88-79ea3ad33c91" providerId="ADAL" clId="{8F76F9FC-71A7-41AB-8E16-0CA801589A8F}" dt="2022-05-16T16:24:58.135" v="15" actId="700"/>
          <ac:spMkLst>
            <pc:docMk/>
            <pc:sldMk cId="3276954642" sldId="306"/>
            <ac:spMk id="13" creationId="{B241CC66-9073-4DD2-87D5-FE69B649CE00}"/>
          </ac:spMkLst>
        </pc:spChg>
        <pc:spChg chg="mod or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14" creationId="{2A722E84-4452-4C0E-9D32-9FC520ED0D13}"/>
          </ac:spMkLst>
        </pc:spChg>
        <pc:spChg chg="add mod or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15" creationId="{6EFB0DE7-2925-485E-8944-37F722EB643D}"/>
          </ac:spMkLst>
        </pc:spChg>
        <pc:spChg chg="add del mod ord">
          <ac:chgData name="Rangel Ramirez, Jose Eduardo" userId="f5724dfc-7c25-4a23-bb88-79ea3ad33c91" providerId="ADAL" clId="{8F76F9FC-71A7-41AB-8E16-0CA801589A8F}" dt="2022-05-16T16:27:26.797" v="19" actId="931"/>
          <ac:spMkLst>
            <pc:docMk/>
            <pc:sldMk cId="3276954642" sldId="306"/>
            <ac:spMk id="16" creationId="{D745D0D5-1575-4D62-8EF1-F442B31BED42}"/>
          </ac:spMkLst>
        </pc:spChg>
        <pc:spChg chg="add del mod ord">
          <ac:chgData name="Rangel Ramirez, Jose Eduardo" userId="f5724dfc-7c25-4a23-bb88-79ea3ad33c91" providerId="ADAL" clId="{8F76F9FC-71A7-41AB-8E16-0CA801589A8F}" dt="2022-05-16T16:27:38.542" v="24" actId="26606"/>
          <ac:spMkLst>
            <pc:docMk/>
            <pc:sldMk cId="3276954642" sldId="306"/>
            <ac:spMk id="17" creationId="{C0B43EF3-B47F-403F-B091-1D58F930A45A}"/>
          </ac:spMkLst>
        </pc:spChg>
        <pc:spChg chg="add mo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20" creationId="{D63CEE4E-757F-4AA0-BA6F-6F86FB335C9F}"/>
          </ac:spMkLst>
        </pc:spChg>
        <pc:spChg chg="add del mod">
          <ac:chgData name="Rangel Ramirez, Jose Eduardo" userId="f5724dfc-7c25-4a23-bb88-79ea3ad33c91" providerId="ADAL" clId="{8F76F9FC-71A7-41AB-8E16-0CA801589A8F}" dt="2022-05-16T16:28:33.240" v="30" actId="22"/>
          <ac:spMkLst>
            <pc:docMk/>
            <pc:sldMk cId="3276954642" sldId="306"/>
            <ac:spMk id="24" creationId="{D5BE6AED-95E6-4E51-9B7F-C4002C4CE351}"/>
          </ac:spMkLst>
        </pc:spChg>
        <pc:spChg chg="add del mod">
          <ac:chgData name="Rangel Ramirez, Jose Eduardo" userId="f5724dfc-7c25-4a23-bb88-79ea3ad33c91" providerId="ADAL" clId="{8F76F9FC-71A7-41AB-8E16-0CA801589A8F}" dt="2022-05-16T16:27:38.531" v="23" actId="26606"/>
          <ac:spMkLst>
            <pc:docMk/>
            <pc:sldMk cId="3276954642" sldId="306"/>
            <ac:spMk id="25" creationId="{E88D7099-BE8E-D880-B2FB-8075E5D871ED}"/>
          </ac:spMkLst>
        </pc:spChg>
        <pc:spChg chg="add del mo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27" creationId="{E3952DA0-DFD9-A3AA-E620-52CC71618CFD}"/>
          </ac:spMkLst>
        </pc:spChg>
        <pc:spChg chg="add mod">
          <ac:chgData name="Rangel Ramirez, Jose Eduardo" userId="f5724dfc-7c25-4a23-bb88-79ea3ad33c91" providerId="ADAL" clId="{8F76F9FC-71A7-41AB-8E16-0CA801589A8F}" dt="2022-05-16T16:32:46.738" v="60" actId="26606"/>
          <ac:spMkLst>
            <pc:docMk/>
            <pc:sldMk cId="3276954642" sldId="306"/>
            <ac:spMk id="32" creationId="{658F4AA1-6976-82A1-BA24-555BC7DF9751}"/>
          </ac:spMkLst>
        </pc:spChg>
        <pc:picChg chg="add mod">
          <ac:chgData name="Rangel Ramirez, Jose Eduardo" userId="f5724dfc-7c25-4a23-bb88-79ea3ad33c91" providerId="ADAL" clId="{8F76F9FC-71A7-41AB-8E16-0CA801589A8F}" dt="2022-05-16T16:32:46.738" v="60" actId="26606"/>
          <ac:picMkLst>
            <pc:docMk/>
            <pc:sldMk cId="3276954642" sldId="306"/>
            <ac:picMk id="19" creationId="{1FB757AB-B253-40B0-A6B5-10EB1AC70777}"/>
          </ac:picMkLst>
        </pc:picChg>
      </pc:sldChg>
      <pc:sldChg chg="addSp delSp modSp new mod modClrScheme chgLayout">
        <pc:chgData name="Rangel Ramirez, Jose Eduardo" userId="f5724dfc-7c25-4a23-bb88-79ea3ad33c91" providerId="ADAL" clId="{8F76F9FC-71A7-41AB-8E16-0CA801589A8F}" dt="2022-05-16T16:32:41.685" v="59" actId="26606"/>
        <pc:sldMkLst>
          <pc:docMk/>
          <pc:sldMk cId="1414664546" sldId="307"/>
        </pc:sldMkLst>
        <pc:spChg chg="del">
          <ac:chgData name="Rangel Ramirez, Jose Eduardo" userId="f5724dfc-7c25-4a23-bb88-79ea3ad33c91" providerId="ADAL" clId="{8F76F9FC-71A7-41AB-8E16-0CA801589A8F}" dt="2022-05-16T16:32:27.003" v="56" actId="931"/>
          <ac:spMkLst>
            <pc:docMk/>
            <pc:sldMk cId="1414664546" sldId="307"/>
            <ac:spMk id="2" creationId="{2E8FF5D9-1EE9-4F6B-BF24-6C3D5AFEA107}"/>
          </ac:spMkLst>
        </pc:spChg>
        <pc:spChg chg="del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3" creationId="{2A786BB3-23C9-403E-8458-854CAEAF1FA9}"/>
          </ac:spMkLst>
        </pc:spChg>
        <pc:spChg chg="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4" creationId="{5B8ED68B-4EC4-42ED-A57B-1ED68829C706}"/>
          </ac:spMkLst>
        </pc:spChg>
        <pc:spChg chg="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5" creationId="{98C95023-7C2D-4F3A-B054-6D82078CEFD4}"/>
          </ac:spMkLst>
        </pc:spChg>
        <pc:spChg chg="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6" creationId="{A23CBD3F-8E66-4E2E-8306-D60144610253}"/>
          </ac:spMkLst>
        </pc:spChg>
        <pc:spChg chg="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7" creationId="{377413A7-5904-4E17-BC89-18B1185DEACF}"/>
          </ac:spMkLst>
        </pc:spChg>
        <pc:spChg chg="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8" creationId="{5552B216-FCC5-4B40-8ED0-E30D07C08A6D}"/>
          </ac:spMkLst>
        </pc:spChg>
        <pc:spChg chg="add 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11" creationId="{0B3D339D-ABC9-479A-9DDF-B0DC7A7FA619}"/>
          </ac:spMkLst>
        </pc:spChg>
        <pc:spChg chg="add mod">
          <ac:chgData name="Rangel Ramirez, Jose Eduardo" userId="f5724dfc-7c25-4a23-bb88-79ea3ad33c91" providerId="ADAL" clId="{8F76F9FC-71A7-41AB-8E16-0CA801589A8F}" dt="2022-05-16T16:32:41.685" v="59" actId="26606"/>
          <ac:spMkLst>
            <pc:docMk/>
            <pc:sldMk cId="1414664546" sldId="307"/>
            <ac:spMk id="16" creationId="{583E365B-264D-9491-02FB-F7F75F76DD54}"/>
          </ac:spMkLst>
        </pc:spChg>
        <pc:picChg chg="add mod">
          <ac:chgData name="Rangel Ramirez, Jose Eduardo" userId="f5724dfc-7c25-4a23-bb88-79ea3ad33c91" providerId="ADAL" clId="{8F76F9FC-71A7-41AB-8E16-0CA801589A8F}" dt="2022-05-16T16:32:41.685" v="59" actId="26606"/>
          <ac:picMkLst>
            <pc:docMk/>
            <pc:sldMk cId="1414664546" sldId="307"/>
            <ac:picMk id="10" creationId="{E55A834E-D28D-40AA-8126-EBE8856BDA5A}"/>
          </ac:picMkLst>
        </pc:picChg>
      </pc:sldChg>
      <pc:sldChg chg="addSp delSp modSp new mod">
        <pc:chgData name="Rangel Ramirez, Jose Eduardo" userId="f5724dfc-7c25-4a23-bb88-79ea3ad33c91" providerId="ADAL" clId="{8F76F9FC-71A7-41AB-8E16-0CA801589A8F}" dt="2022-05-16T16:34:51.043" v="76" actId="931"/>
        <pc:sldMkLst>
          <pc:docMk/>
          <pc:sldMk cId="4216709758" sldId="308"/>
        </pc:sldMkLst>
        <pc:spChg chg="del">
          <ac:chgData name="Rangel Ramirez, Jose Eduardo" userId="f5724dfc-7c25-4a23-bb88-79ea3ad33c91" providerId="ADAL" clId="{8F76F9FC-71A7-41AB-8E16-0CA801589A8F}" dt="2022-05-16T16:34:51.043" v="76" actId="931"/>
          <ac:spMkLst>
            <pc:docMk/>
            <pc:sldMk cId="4216709758" sldId="308"/>
            <ac:spMk id="2" creationId="{98D3DD3A-12B5-477C-9A04-1F1F0CA44561}"/>
          </ac:spMkLst>
        </pc:spChg>
        <pc:spChg chg="mod">
          <ac:chgData name="Rangel Ramirez, Jose Eduardo" userId="f5724dfc-7c25-4a23-bb88-79ea3ad33c91" providerId="ADAL" clId="{8F76F9FC-71A7-41AB-8E16-0CA801589A8F}" dt="2022-05-16T16:34:11.077" v="75" actId="20577"/>
          <ac:spMkLst>
            <pc:docMk/>
            <pc:sldMk cId="4216709758" sldId="308"/>
            <ac:spMk id="7" creationId="{28D885B4-C0B4-4AE8-BF58-3D7892F0C73D}"/>
          </ac:spMkLst>
        </pc:spChg>
        <pc:spChg chg="mod">
          <ac:chgData name="Rangel Ramirez, Jose Eduardo" userId="f5724dfc-7c25-4a23-bb88-79ea3ad33c91" providerId="ADAL" clId="{8F76F9FC-71A7-41AB-8E16-0CA801589A8F}" dt="2022-05-16T16:33:55.172" v="63"/>
          <ac:spMkLst>
            <pc:docMk/>
            <pc:sldMk cId="4216709758" sldId="308"/>
            <ac:spMk id="8" creationId="{88415FC1-6E17-4AE0-B5B0-F5CECADE97F4}"/>
          </ac:spMkLst>
        </pc:spChg>
        <pc:picChg chg="add mod">
          <ac:chgData name="Rangel Ramirez, Jose Eduardo" userId="f5724dfc-7c25-4a23-bb88-79ea3ad33c91" providerId="ADAL" clId="{8F76F9FC-71A7-41AB-8E16-0CA801589A8F}" dt="2022-05-16T16:34:51.043" v="76" actId="931"/>
          <ac:picMkLst>
            <pc:docMk/>
            <pc:sldMk cId="4216709758" sldId="308"/>
            <ac:picMk id="10" creationId="{345BC25F-B925-451B-9AE1-CB7B065C7B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hisgett/7974338007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stinmathews/516387865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6041" y="1550988"/>
            <a:ext cx="3389793" cy="2387600"/>
          </a:xfrm>
        </p:spPr>
        <p:txBody>
          <a:bodyPr/>
          <a:lstStyle/>
          <a:p>
            <a:pPr algn="ctr"/>
            <a:r>
              <a:rPr lang="en-US" sz="4400" dirty="0"/>
              <a:t>Proyecto Capstone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042" y="4057095"/>
            <a:ext cx="3284832" cy="1553129"/>
          </a:xfrm>
        </p:spPr>
        <p:txBody>
          <a:bodyPr/>
          <a:lstStyle/>
          <a:p>
            <a:r>
              <a:rPr lang="en-US" dirty="0"/>
              <a:t>erangelramirez1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ird's eye view of a cityscape">
            <a:extLst>
              <a:ext uri="{FF2B5EF4-FFF2-40B4-BE49-F238E27FC236}">
                <a16:creationId xmlns:a16="http://schemas.microsoft.com/office/drawing/2014/main" id="{1E792137-274C-4D86-A72F-DBFB149560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981" r="21981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DB4A7F-E984-49E9-9D77-18C8C7B585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5FAD7-366F-47B8-BF84-C1257013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E757-7982-4A26-84BF-22D3862F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BE87-30AA-4A10-8C3F-ED99BC96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6C8E55A-DABA-4DE9-8043-8B1D286E0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Introduccion</a:t>
            </a:r>
            <a:endParaRPr lang="es-MX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AA374F4-2F29-434F-987A-2EE41CAD4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Durante la pandemia se vivió un cambio a nivel mundial. Muchos negocios cerraron o tuvieron que adaptarse a las nuevas condiciones para sobrevivir. Lo que dio como resultado a un cambio en las zonas comerciales de Toronto y el surgimiento de nuevas oportunidades en zonas no antes exploradas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405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door wedding decor">
            <a:extLst>
              <a:ext uri="{FF2B5EF4-FFF2-40B4-BE49-F238E27FC236}">
                <a16:creationId xmlns:a16="http://schemas.microsoft.com/office/drawing/2014/main" id="{ED955999-055C-4BF3-9519-3682E7E76F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639" r="12637" b="-1"/>
          <a:stretch/>
        </p:blipFill>
        <p:spPr>
          <a:xfrm>
            <a:off x="20" y="10"/>
            <a:ext cx="7677130" cy="685799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434F-F6F4-4526-AAFA-3BB05FBC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A616-DEF5-4C6C-BD13-1EC24107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0A418-71CE-4BBA-BBFE-68386FF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04D8D2-72B7-4E96-9B6A-F27172152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 anchor="b">
            <a:normAutofit/>
          </a:bodyPr>
          <a:lstStyle/>
          <a:p>
            <a:r>
              <a:rPr lang="es-ES" dirty="0"/>
              <a:t>Sector restaurantero</a:t>
            </a:r>
            <a:endParaRPr lang="es-MX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D62F0AD-53E8-4B8A-9835-BAA71DEA6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" sz="1300" b="0" i="0">
                <a:effectLst/>
              </a:rPr>
              <a:t>El sector restaurantero fue unos de los más afectados, pero desde el verano pasado se ha visto un repunte de ventas casi a nivel de prepandemia. Estos factores han atraído nuevos inversionistas a este sector así que este proyecto tiene como objetivo identificar las mejores zonas de Toronto para establecer un nuevo restaurante.</a:t>
            </a:r>
            <a:endParaRPr lang="es-MX" sz="130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57D9BB1-4111-0850-E351-16215BE8E9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Businesswoman looking out of window">
            <a:extLst>
              <a:ext uri="{FF2B5EF4-FFF2-40B4-BE49-F238E27FC236}">
                <a16:creationId xmlns:a16="http://schemas.microsoft.com/office/drawing/2014/main" id="{DD1A4BCB-97D5-4904-959D-0A98206F33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57" r="16757"/>
          <a:stretch>
            <a:fillRect/>
          </a:stretch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64809DE-279E-44C5-A634-4ABE6C6E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C5A6A-E15C-40DD-BE6F-562A563F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5A24A-7992-44E0-AB1C-CD5A0F23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6CE3A-C276-4D08-8DED-AE5A485B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88B4FBED-1C18-4C6A-BA8A-61B502D26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i="0" dirty="0">
                <a:solidFill>
                  <a:srgbClr val="FFFFFF"/>
                </a:solidFill>
                <a:effectLst/>
                <a:latin typeface="-apple-system"/>
              </a:rPr>
              <a:t>Datos</a:t>
            </a:r>
            <a:endParaRPr lang="es-MX" dirty="0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1A9BABDF-D138-486F-9388-865937052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fontAlgn="base"/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Con base en la definición de nuestro problema, los factores que influirán en su decisión son:</a:t>
            </a:r>
          </a:p>
          <a:p>
            <a:pPr algn="l" fontAlgn="base"/>
            <a:endParaRPr lang="es-ES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Numero de restaurantes por zona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Tipo de restaurantes</a:t>
            </a:r>
          </a:p>
          <a:p>
            <a:pPr algn="l" fontAlgn="base"/>
            <a:endParaRPr lang="es-ES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 fontAlgn="base"/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Se necesitarán las siguientes fuentes de datos para generar la información requerida:</a:t>
            </a:r>
          </a:p>
          <a:p>
            <a:pPr algn="l" fontAlgn="base"/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la cantidad de restaurantes y su tipo y ubicación en cada vecindario se obtendrá usando </a:t>
            </a:r>
            <a:r>
              <a:rPr lang="es-ES" b="1" i="0" dirty="0">
                <a:solidFill>
                  <a:srgbClr val="FFFFFF"/>
                </a:solidFill>
                <a:effectLst/>
                <a:latin typeface="inherit"/>
              </a:rPr>
              <a:t>API de Foursquare</a:t>
            </a:r>
            <a:endParaRPr lang="es-ES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244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building, outdoor, sky, city&#10;&#10;Description automatically generated">
            <a:extLst>
              <a:ext uri="{FF2B5EF4-FFF2-40B4-BE49-F238E27FC236}">
                <a16:creationId xmlns:a16="http://schemas.microsoft.com/office/drawing/2014/main" id="{1FB757AB-B253-40B0-A6B5-10EB1AC707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444" b="-1"/>
          <a:stretch/>
        </p:blipFill>
        <p:spPr>
          <a:xfrm>
            <a:off x="20" y="10"/>
            <a:ext cx="7677130" cy="6857990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61E82-BD2D-4F20-8FCF-6BCC1177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3AB77-F6BE-442D-8967-C27432C0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66FE-5D0A-4602-AE06-36CAE327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A722E84-4452-4C0E-9D32-9FC520ED0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 anchor="b">
            <a:normAutofit/>
          </a:bodyPr>
          <a:lstStyle/>
          <a:p>
            <a:r>
              <a:rPr lang="es-MX"/>
              <a:t>York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B0DE7-2925-485E-8944-37F722EB6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s-ES" sz="1300"/>
              <a:t>York es un distrito extenso que comprende vecindarios eclécticos más pequeños. </a:t>
            </a:r>
            <a:r>
              <a:rPr lang="es-ES" sz="1300" err="1"/>
              <a:t>Eglinton</a:t>
            </a:r>
            <a:r>
              <a:rPr lang="es-ES" sz="1300"/>
              <a:t> Avenue West es conocida como la “Pequeña Jamaica” por sus tiendas y restaurantes caribeños, y el área de St. Clair West tiene una mezcla de restaurantes modernos y tradicionales.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s-ES" sz="1300"/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s-MX" sz="13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58F4AA1-6976-82A1-BA24-555BC7DF9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CEE4E-757F-4AA0-BA6F-6F86FB335C9F}"/>
              </a:ext>
            </a:extLst>
          </p:cNvPr>
          <p:cNvSpPr txBox="1"/>
          <p:nvPr/>
        </p:nvSpPr>
        <p:spPr>
          <a:xfrm>
            <a:off x="5297973" y="6657945"/>
            <a:ext cx="23791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700">
                <a:solidFill>
                  <a:srgbClr val="FFFFFF"/>
                </a:solidFill>
                <a:hlinkClick r:id="rId3" tooltip="http://flickr.com/photos/hisgett/797433800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MX" sz="700">
                <a:solidFill>
                  <a:srgbClr val="FFFFFF"/>
                </a:solidFill>
              </a:rPr>
              <a:t> by Unknown Author is licensed under </a:t>
            </a:r>
            <a:r>
              <a:rPr lang="es-MX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s-MX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95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sky, outdoor, grass, tall&#10;&#10;Description automatically generated">
            <a:extLst>
              <a:ext uri="{FF2B5EF4-FFF2-40B4-BE49-F238E27FC236}">
                <a16:creationId xmlns:a16="http://schemas.microsoft.com/office/drawing/2014/main" id="{E55A834E-D28D-40AA-8126-EBE8856BDA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85" r="18991" b="-1"/>
          <a:stretch/>
        </p:blipFill>
        <p:spPr>
          <a:xfrm>
            <a:off x="20" y="10"/>
            <a:ext cx="7677130" cy="685799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D68B-4EC4-42ED-A57B-1ED68829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95023-7C2D-4F3A-B054-6D82078C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CBD3F-8E66-4E2E-8306-D6014461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7413A7-5904-4E17-BC89-18B1185DE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 anchor="b">
            <a:normAutofit/>
          </a:bodyPr>
          <a:lstStyle/>
          <a:p>
            <a:r>
              <a:rPr lang="es-MX" dirty="0"/>
              <a:t>West Toronto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552B216-FCC5-4B40-8ED0-E30D07C08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" sz="1200"/>
              <a:t>La energía dinámica de West Toronto no tiene igual en ningún otro lugar de la ciudad. El área es un centro de los mejores restaurantes, cafés, boutiques independientes, arte callejero y galerías de la ciudad, y es una visita obligada para cualquiera que visite la ciudad. La revista Vogue lo nombró uno de los barrios más geniales del mundo</a:t>
            </a:r>
            <a:endParaRPr lang="es-MX" sz="120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3E365B-264D-9491-02FB-F7F75F76DD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D339D-ABC9-479A-9DDF-B0DC7A7FA619}"/>
              </a:ext>
            </a:extLst>
          </p:cNvPr>
          <p:cNvSpPr txBox="1"/>
          <p:nvPr/>
        </p:nvSpPr>
        <p:spPr>
          <a:xfrm>
            <a:off x="5153702" y="6657945"/>
            <a:ext cx="252344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700">
                <a:solidFill>
                  <a:srgbClr val="FFFFFF"/>
                </a:solidFill>
                <a:hlinkClick r:id="rId3" tooltip="https://www.flickr.com/photos/justinmathews/51638786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MX" sz="700">
                <a:solidFill>
                  <a:srgbClr val="FFFFFF"/>
                </a:solidFill>
              </a:rPr>
              <a:t> by Unknown Author is licensed under </a:t>
            </a:r>
            <a:r>
              <a:rPr lang="es-MX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MX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6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holding coffee">
            <a:extLst>
              <a:ext uri="{FF2B5EF4-FFF2-40B4-BE49-F238E27FC236}">
                <a16:creationId xmlns:a16="http://schemas.microsoft.com/office/drawing/2014/main" id="{345BC25F-B925-451B-9AE1-CB7B065C7B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985" r="2198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F4C9C-F069-4912-AE5E-D44FF2D63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ACE8E-7567-45CC-8EA8-D60A7B6A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28E9-C460-4130-8109-3E70603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793-326F-4977-A5E5-CD752D85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D885B4-C0B4-4AE8-BF58-3D7892F0C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MX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8415FC1-6E17-4AE0-B5B0-F5CECADE9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FFFFFF"/>
                </a:solidFill>
                <a:effectLst/>
                <a:latin typeface="-apple-system"/>
              </a:rPr>
              <a:t>Después de realizar el análisis de todas las muestras podemos identificar que los vecindarios de York y de West Toronto son los que cuentan con menos restaurantes, pero con una cantidad considerable de cafés y panaderías siendo hasta un 60% de los restaurantes de la zona. El remanente se divide en distintos tipos de restaurantes, pero la gran mayoría es comida rápida (pizza y sándwiches)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16709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{B34CD13E-3A76-4983-9542-92229DAE22C2}tf16411246_win32</Template>
  <TotalTime>26</TotalTime>
  <Words>402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Avenir Next LT Pro</vt:lpstr>
      <vt:lpstr>Calibri</vt:lpstr>
      <vt:lpstr>Calisto MT</vt:lpstr>
      <vt:lpstr>Courier New</vt:lpstr>
      <vt:lpstr>inherit</vt:lpstr>
      <vt:lpstr>Kunstler Script</vt:lpstr>
      <vt:lpstr>Office Theme</vt:lpstr>
      <vt:lpstr>Proyecto Capstone</vt:lpstr>
      <vt:lpstr>Introduccion</vt:lpstr>
      <vt:lpstr>Sector restaurantero</vt:lpstr>
      <vt:lpstr>Datos</vt:lpstr>
      <vt:lpstr>York</vt:lpstr>
      <vt:lpstr>West Toronto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Capstone</dc:title>
  <dc:creator>Rangel Ramirez, Jose Eduardo</dc:creator>
  <cp:lastModifiedBy>Rangel Ramirez, Jose Eduardo</cp:lastModifiedBy>
  <cp:revision>1</cp:revision>
  <dcterms:created xsi:type="dcterms:W3CDTF">2022-05-16T16:08:12Z</dcterms:created>
  <dcterms:modified xsi:type="dcterms:W3CDTF">2022-05-16T16:34:56Z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